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5"/>
  </p:notesMasterIdLst>
  <p:sldIdLst>
    <p:sldId id="301" r:id="rId3"/>
    <p:sldId id="307" r:id="rId4"/>
    <p:sldId id="316" r:id="rId5"/>
    <p:sldId id="306" r:id="rId6"/>
    <p:sldId id="309" r:id="rId7"/>
    <p:sldId id="310" r:id="rId8"/>
    <p:sldId id="315" r:id="rId9"/>
    <p:sldId id="308" r:id="rId10"/>
    <p:sldId id="312" r:id="rId11"/>
    <p:sldId id="305" r:id="rId12"/>
    <p:sldId id="314" r:id="rId13"/>
    <p:sldId id="303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F45A2-F1E2-4E0C-8553-AE912D98CA62}" v="5" dt="2023-08-24T12:22:41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855" autoAdjust="0"/>
  </p:normalViewPr>
  <p:slideViewPr>
    <p:cSldViewPr snapToGrid="0">
      <p:cViewPr varScale="1">
        <p:scale>
          <a:sx n="62" d="100"/>
          <a:sy n="62" d="100"/>
        </p:scale>
        <p:origin x="13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r Post" userId="120422bd-2c69-4bde-8c98-65964d914635" providerId="ADAL" clId="{6DCF45A2-F1E2-4E0C-8553-AE912D98CA62}"/>
    <pc:docChg chg="undo custSel addSld delSld modSld sldOrd">
      <pc:chgData name="Ivar Post" userId="120422bd-2c69-4bde-8c98-65964d914635" providerId="ADAL" clId="{6DCF45A2-F1E2-4E0C-8553-AE912D98CA62}" dt="2023-08-24T13:39:12.474" v="701" actId="20577"/>
      <pc:docMkLst>
        <pc:docMk/>
      </pc:docMkLst>
      <pc:sldChg chg="mod ord modShow">
        <pc:chgData name="Ivar Post" userId="120422bd-2c69-4bde-8c98-65964d914635" providerId="ADAL" clId="{6DCF45A2-F1E2-4E0C-8553-AE912D98CA62}" dt="2023-08-24T12:54:34.322" v="558"/>
        <pc:sldMkLst>
          <pc:docMk/>
          <pc:sldMk cId="2766412321" sldId="303"/>
        </pc:sldMkLst>
      </pc:sldChg>
      <pc:sldChg chg="modSp mod">
        <pc:chgData name="Ivar Post" userId="120422bd-2c69-4bde-8c98-65964d914635" providerId="ADAL" clId="{6DCF45A2-F1E2-4E0C-8553-AE912D98CA62}" dt="2023-08-24T12:42:23.116" v="540" actId="20577"/>
        <pc:sldMkLst>
          <pc:docMk/>
          <pc:sldMk cId="3632056381" sldId="305"/>
        </pc:sldMkLst>
        <pc:spChg chg="mod">
          <ac:chgData name="Ivar Post" userId="120422bd-2c69-4bde-8c98-65964d914635" providerId="ADAL" clId="{6DCF45A2-F1E2-4E0C-8553-AE912D98CA62}" dt="2023-08-24T12:42:23.116" v="540" actId="20577"/>
          <ac:spMkLst>
            <pc:docMk/>
            <pc:sldMk cId="3632056381" sldId="305"/>
            <ac:spMk id="3" creationId="{640683BE-E6A2-276A-4866-CD461AEEF1E2}"/>
          </ac:spMkLst>
        </pc:spChg>
      </pc:sldChg>
      <pc:sldChg chg="modSp mod modClrScheme chgLayout">
        <pc:chgData name="Ivar Post" userId="120422bd-2c69-4bde-8c98-65964d914635" providerId="ADAL" clId="{6DCF45A2-F1E2-4E0C-8553-AE912D98CA62}" dt="2023-08-24T12:54:01.164" v="548" actId="700"/>
        <pc:sldMkLst>
          <pc:docMk/>
          <pc:sldMk cId="617777246" sldId="306"/>
        </pc:sldMkLst>
        <pc:spChg chg="mod">
          <ac:chgData name="Ivar Post" userId="120422bd-2c69-4bde-8c98-65964d914635" providerId="ADAL" clId="{6DCF45A2-F1E2-4E0C-8553-AE912D98CA62}" dt="2023-08-24T12:03:57.876" v="56" actId="21"/>
          <ac:spMkLst>
            <pc:docMk/>
            <pc:sldMk cId="617777246" sldId="306"/>
            <ac:spMk id="3" creationId="{FB3F603C-06C8-E600-164D-2E71E3AD2D32}"/>
          </ac:spMkLst>
        </pc:spChg>
        <pc:spChg chg="mod ord">
          <ac:chgData name="Ivar Post" userId="120422bd-2c69-4bde-8c98-65964d914635" providerId="ADAL" clId="{6DCF45A2-F1E2-4E0C-8553-AE912D98CA62}" dt="2023-08-24T12:54:01.164" v="548" actId="700"/>
          <ac:spMkLst>
            <pc:docMk/>
            <pc:sldMk cId="617777246" sldId="306"/>
            <ac:spMk id="7" creationId="{EC97F3A2-4451-A800-00F7-51DA2787FB5E}"/>
          </ac:spMkLst>
        </pc:spChg>
      </pc:sldChg>
      <pc:sldChg chg="modSp mod modClrScheme chgLayout">
        <pc:chgData name="Ivar Post" userId="120422bd-2c69-4bde-8c98-65964d914635" providerId="ADAL" clId="{6DCF45A2-F1E2-4E0C-8553-AE912D98CA62}" dt="2023-08-24T12:56:31.155" v="688" actId="20577"/>
        <pc:sldMkLst>
          <pc:docMk/>
          <pc:sldMk cId="3686717815" sldId="307"/>
        </pc:sldMkLst>
        <pc:spChg chg="mod ord">
          <ac:chgData name="Ivar Post" userId="120422bd-2c69-4bde-8c98-65964d914635" providerId="ADAL" clId="{6DCF45A2-F1E2-4E0C-8553-AE912D98CA62}" dt="2023-08-24T12:53:44.045" v="544" actId="700"/>
          <ac:spMkLst>
            <pc:docMk/>
            <pc:sldMk cId="3686717815" sldId="307"/>
            <ac:spMk id="2" creationId="{F20D3BF6-CF28-EBD3-C444-9BE05DDD9A73}"/>
          </ac:spMkLst>
        </pc:spChg>
        <pc:spChg chg="mod">
          <ac:chgData name="Ivar Post" userId="120422bd-2c69-4bde-8c98-65964d914635" providerId="ADAL" clId="{6DCF45A2-F1E2-4E0C-8553-AE912D98CA62}" dt="2023-08-24T12:56:31.155" v="688" actId="20577"/>
          <ac:spMkLst>
            <pc:docMk/>
            <pc:sldMk cId="3686717815" sldId="307"/>
            <ac:spMk id="3" creationId="{F7248095-6FE8-5A87-61F3-53579C1DA895}"/>
          </ac:spMkLst>
        </pc:spChg>
      </pc:sldChg>
      <pc:sldChg chg="addSp delSp modSp mod modClrScheme chgLayout">
        <pc:chgData name="Ivar Post" userId="120422bd-2c69-4bde-8c98-65964d914635" providerId="ADAL" clId="{6DCF45A2-F1E2-4E0C-8553-AE912D98CA62}" dt="2023-08-24T13:39:12.474" v="701" actId="20577"/>
        <pc:sldMkLst>
          <pc:docMk/>
          <pc:sldMk cId="106897511" sldId="308"/>
        </pc:sldMkLst>
        <pc:spChg chg="mod ord">
          <ac:chgData name="Ivar Post" userId="120422bd-2c69-4bde-8c98-65964d914635" providerId="ADAL" clId="{6DCF45A2-F1E2-4E0C-8553-AE912D98CA62}" dt="2023-08-24T12:54:16.246" v="553" actId="27636"/>
          <ac:spMkLst>
            <pc:docMk/>
            <pc:sldMk cId="106897511" sldId="308"/>
            <ac:spMk id="2" creationId="{F20D3BF6-CF28-EBD3-C444-9BE05DDD9A73}"/>
          </ac:spMkLst>
        </pc:spChg>
        <pc:spChg chg="mod">
          <ac:chgData name="Ivar Post" userId="120422bd-2c69-4bde-8c98-65964d914635" providerId="ADAL" clId="{6DCF45A2-F1E2-4E0C-8553-AE912D98CA62}" dt="2023-08-24T13:39:12.474" v="701" actId="20577"/>
          <ac:spMkLst>
            <pc:docMk/>
            <pc:sldMk cId="106897511" sldId="308"/>
            <ac:spMk id="3" creationId="{29F74F32-1C28-0FE4-A6FF-E53372323338}"/>
          </ac:spMkLst>
        </pc:spChg>
        <pc:spChg chg="add del mod">
          <ac:chgData name="Ivar Post" userId="120422bd-2c69-4bde-8c98-65964d914635" providerId="ADAL" clId="{6DCF45A2-F1E2-4E0C-8553-AE912D98CA62}" dt="2023-08-24T12:03:47.171" v="50"/>
          <ac:spMkLst>
            <pc:docMk/>
            <pc:sldMk cId="106897511" sldId="308"/>
            <ac:spMk id="4" creationId="{F5F16188-6021-E053-59D7-9869BDDD6AFB}"/>
          </ac:spMkLst>
        </pc:spChg>
      </pc:sldChg>
      <pc:sldChg chg="modSp mod modClrScheme chgLayout">
        <pc:chgData name="Ivar Post" userId="120422bd-2c69-4bde-8c98-65964d914635" providerId="ADAL" clId="{6DCF45A2-F1E2-4E0C-8553-AE912D98CA62}" dt="2023-08-24T12:53:58.033" v="547" actId="700"/>
        <pc:sldMkLst>
          <pc:docMk/>
          <pc:sldMk cId="3083772189" sldId="309"/>
        </pc:sldMkLst>
        <pc:spChg chg="mod ord">
          <ac:chgData name="Ivar Post" userId="120422bd-2c69-4bde-8c98-65964d914635" providerId="ADAL" clId="{6DCF45A2-F1E2-4E0C-8553-AE912D98CA62}" dt="2023-08-24T12:53:58.033" v="547" actId="700"/>
          <ac:spMkLst>
            <pc:docMk/>
            <pc:sldMk cId="3083772189" sldId="309"/>
            <ac:spMk id="2" creationId="{826E681F-5C2A-D969-FCE8-D4CCBA8BB134}"/>
          </ac:spMkLst>
        </pc:spChg>
      </pc:sldChg>
      <pc:sldChg chg="modSp mod modClrScheme chgLayout">
        <pc:chgData name="Ivar Post" userId="120422bd-2c69-4bde-8c98-65964d914635" providerId="ADAL" clId="{6DCF45A2-F1E2-4E0C-8553-AE912D98CA62}" dt="2023-08-24T12:54:08.110" v="550" actId="27636"/>
        <pc:sldMkLst>
          <pc:docMk/>
          <pc:sldMk cId="2273477666" sldId="310"/>
        </pc:sldMkLst>
        <pc:spChg chg="mod ord">
          <ac:chgData name="Ivar Post" userId="120422bd-2c69-4bde-8c98-65964d914635" providerId="ADAL" clId="{6DCF45A2-F1E2-4E0C-8553-AE912D98CA62}" dt="2023-08-24T12:54:08.110" v="550" actId="27636"/>
          <ac:spMkLst>
            <pc:docMk/>
            <pc:sldMk cId="2273477666" sldId="310"/>
            <ac:spMk id="4" creationId="{DC68BF99-B879-6854-01FB-033FA6F1FD14}"/>
          </ac:spMkLst>
        </pc:spChg>
      </pc:sldChg>
      <pc:sldChg chg="modSp mod modClrScheme chgLayout">
        <pc:chgData name="Ivar Post" userId="120422bd-2c69-4bde-8c98-65964d914635" providerId="ADAL" clId="{6DCF45A2-F1E2-4E0C-8553-AE912D98CA62}" dt="2023-08-24T12:54:22.713" v="554" actId="700"/>
        <pc:sldMkLst>
          <pc:docMk/>
          <pc:sldMk cId="3983754178" sldId="314"/>
        </pc:sldMkLst>
        <pc:spChg chg="mod ord">
          <ac:chgData name="Ivar Post" userId="120422bd-2c69-4bde-8c98-65964d914635" providerId="ADAL" clId="{6DCF45A2-F1E2-4E0C-8553-AE912D98CA62}" dt="2023-08-24T12:54:22.713" v="554" actId="700"/>
          <ac:spMkLst>
            <pc:docMk/>
            <pc:sldMk cId="3983754178" sldId="314"/>
            <ac:spMk id="2" creationId="{F20D3BF6-CF28-EBD3-C444-9BE05DDD9A73}"/>
          </ac:spMkLst>
        </pc:spChg>
      </pc:sldChg>
      <pc:sldChg chg="addSp modSp new mod modClrScheme chgLayout">
        <pc:chgData name="Ivar Post" userId="120422bd-2c69-4bde-8c98-65964d914635" providerId="ADAL" clId="{6DCF45A2-F1E2-4E0C-8553-AE912D98CA62}" dt="2023-08-24T12:54:11.038" v="551" actId="700"/>
        <pc:sldMkLst>
          <pc:docMk/>
          <pc:sldMk cId="3048175277" sldId="315"/>
        </pc:sldMkLst>
        <pc:spChg chg="mod ord">
          <ac:chgData name="Ivar Post" userId="120422bd-2c69-4bde-8c98-65964d914635" providerId="ADAL" clId="{6DCF45A2-F1E2-4E0C-8553-AE912D98CA62}" dt="2023-08-24T12:54:11.038" v="551" actId="700"/>
          <ac:spMkLst>
            <pc:docMk/>
            <pc:sldMk cId="3048175277" sldId="315"/>
            <ac:spMk id="2" creationId="{8177FB5F-7BD6-2BF8-D820-A03E8E7063D8}"/>
          </ac:spMkLst>
        </pc:spChg>
        <pc:spChg chg="add mod">
          <ac:chgData name="Ivar Post" userId="120422bd-2c69-4bde-8c98-65964d914635" providerId="ADAL" clId="{6DCF45A2-F1E2-4E0C-8553-AE912D98CA62}" dt="2023-08-24T12:05:08.727" v="131" actId="20577"/>
          <ac:spMkLst>
            <pc:docMk/>
            <pc:sldMk cId="3048175277" sldId="315"/>
            <ac:spMk id="3" creationId="{F28397DA-B7FF-1128-16A2-17C250CD1CD0}"/>
          </ac:spMkLst>
        </pc:spChg>
      </pc:sldChg>
      <pc:sldChg chg="addSp modSp new del mod">
        <pc:chgData name="Ivar Post" userId="120422bd-2c69-4bde-8c98-65964d914635" providerId="ADAL" clId="{6DCF45A2-F1E2-4E0C-8553-AE912D98CA62}" dt="2023-08-24T12:23:49.438" v="309" actId="2696"/>
        <pc:sldMkLst>
          <pc:docMk/>
          <pc:sldMk cId="289267455" sldId="316"/>
        </pc:sldMkLst>
        <pc:spChg chg="mod">
          <ac:chgData name="Ivar Post" userId="120422bd-2c69-4bde-8c98-65964d914635" providerId="ADAL" clId="{6DCF45A2-F1E2-4E0C-8553-AE912D98CA62}" dt="2023-08-24T12:23:37.420" v="308" actId="207"/>
          <ac:spMkLst>
            <pc:docMk/>
            <pc:sldMk cId="289267455" sldId="316"/>
            <ac:spMk id="2" creationId="{A509C898-FBA3-ADE1-3E1F-1A6FDFEBB251}"/>
          </ac:spMkLst>
        </pc:spChg>
        <pc:spChg chg="add mod">
          <ac:chgData name="Ivar Post" userId="120422bd-2c69-4bde-8c98-65964d914635" providerId="ADAL" clId="{6DCF45A2-F1E2-4E0C-8553-AE912D98CA62}" dt="2023-08-24T12:23:34.314" v="307" actId="1076"/>
          <ac:spMkLst>
            <pc:docMk/>
            <pc:sldMk cId="289267455" sldId="316"/>
            <ac:spMk id="3" creationId="{1C0FFBD0-149F-2D70-D0DD-BC5298596E14}"/>
          </ac:spMkLst>
        </pc:spChg>
      </pc:sldChg>
      <pc:sldChg chg="modSp new mod modClrScheme chgLayout">
        <pc:chgData name="Ivar Post" userId="120422bd-2c69-4bde-8c98-65964d914635" providerId="ADAL" clId="{6DCF45A2-F1E2-4E0C-8553-AE912D98CA62}" dt="2023-08-24T12:53:48.474" v="545" actId="700"/>
        <pc:sldMkLst>
          <pc:docMk/>
          <pc:sldMk cId="3906360695" sldId="316"/>
        </pc:sldMkLst>
        <pc:spChg chg="mod ord">
          <ac:chgData name="Ivar Post" userId="120422bd-2c69-4bde-8c98-65964d914635" providerId="ADAL" clId="{6DCF45A2-F1E2-4E0C-8553-AE912D98CA62}" dt="2023-08-24T12:53:48.474" v="545" actId="700"/>
          <ac:spMkLst>
            <pc:docMk/>
            <pc:sldMk cId="3906360695" sldId="316"/>
            <ac:spMk id="2" creationId="{4188F563-82C4-69E8-BF17-D925A5FAB5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8E0B7-44BD-460D-9311-B56E33E2C63D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3D7F9-A232-4254-86B5-71BDA28D127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11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3D7F9-A232-4254-86B5-71BDA28D1273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11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3D7F9-A232-4254-86B5-71BDA28D127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472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3D7F9-A232-4254-86B5-71BDA28D127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35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NL" dirty="0"/>
              <a:t>Inladen 3 bestanden. 2x CSV, 1x Excel.</a:t>
            </a:r>
          </a:p>
          <a:p>
            <a:pPr marL="171450" indent="-171450">
              <a:buFontTx/>
              <a:buChar char="-"/>
            </a:pPr>
            <a:r>
              <a:rPr lang="nl-NL" dirty="0"/>
              <a:t>Waar nodig first </a:t>
            </a:r>
            <a:r>
              <a:rPr lang="nl-NL" dirty="0" err="1"/>
              <a:t>rows</a:t>
            </a:r>
            <a:r>
              <a:rPr lang="nl-NL" dirty="0"/>
              <a:t> as headers toepassen.</a:t>
            </a:r>
          </a:p>
          <a:p>
            <a:pPr marL="171450" indent="-171450">
              <a:buFontTx/>
              <a:buChar char="-"/>
            </a:pPr>
            <a:r>
              <a:rPr lang="nl-NL" dirty="0"/>
              <a:t>Jaar-Sport combinatie toevoegen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In Prestaties per Atleet</a:t>
            </a:r>
          </a:p>
          <a:p>
            <a:pPr marL="628650" lvl="1" indent="-171450">
              <a:buFontTx/>
              <a:buChar char="-"/>
            </a:pPr>
            <a:r>
              <a:rPr lang="nl-NL" dirty="0"/>
              <a:t>Budgetten</a:t>
            </a:r>
          </a:p>
          <a:p>
            <a:pPr marL="628650" lvl="1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3D7F9-A232-4254-86B5-71BDA28D127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21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15402-ED56-3B00-8B64-8075C71D3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726C18-345F-CAE1-1A2F-59A0CCBF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62FBD4-93B0-2F1B-6F6C-C33DC36E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2CB263-B0FF-F4EE-286D-3E0E8C46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122D70-66B3-4238-F085-A2063A9F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2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DCC4E-762D-09F6-B95B-62589AAA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D35D07B-8278-EEFF-5FF9-95F118ACD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C1513F-C24B-043B-8216-4EA58AA6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376A4C-FB49-8AE6-6CCE-11749E7C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F87D45-BA76-AE42-79FB-FFD17F98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4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4E2666C-721B-86A8-B393-E7166E432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27D57-059D-688A-02B7-1DFEE206C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AB6119-D408-E0C4-4A20-6849F66F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3CEF59-361F-A7DB-E034-4BCB09CD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F8D5F5-DC74-3058-03D6-21289EDC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321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gedreven medewe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uiten&#10;&#10;Automatisch gegenereerde beschrijving">
            <a:extLst>
              <a:ext uri="{FF2B5EF4-FFF2-40B4-BE49-F238E27FC236}">
                <a16:creationId xmlns:a16="http://schemas.microsoft.com/office/drawing/2014/main" id="{C77E0BB8-6C94-4D49-ADA7-84F4AD660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7E23446-970A-0B4C-B391-7E975B569C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1437641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220025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lau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BF00C5F6-77F2-7446-AEDE-3738ACC11C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282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u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E8E77C46-A13E-484D-BA79-185A230FBC7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33182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125B60D7-E224-984B-AECC-27946DDA020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49266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D49288AD-AE49-6E48-B658-2D37C3960A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63147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564B45A1-4641-BC44-876A-D2A4D753C07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7652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lauw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6" name="Tijdelijke aanduiding voor inhoud 10">
            <a:extLst>
              <a:ext uri="{FF2B5EF4-FFF2-40B4-BE49-F238E27FC236}">
                <a16:creationId xmlns:a16="http://schemas.microsoft.com/office/drawing/2014/main" id="{6091D082-D341-F04C-82F5-B809FB2285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52500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uw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93CDAE90-96FE-0545-958B-B868587E9C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48317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9018F-E784-5D55-62B0-822C74D2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A5FABB-8AE5-F225-D933-02858780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EDBA53-3032-E8AC-B8CF-0FEBF0D4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8693DD-C520-2923-2840-500292B7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23D268-AF48-B19B-6177-149E05FD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209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Blauw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476B103E-C1CF-134F-8553-5309056CCA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61651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Blauw log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CACACCE7-7988-6F41-B86D-9D9BE0ED28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90324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Blauw lo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950F08FF-45B2-D74F-BED3-C5468BD07D5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16270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 onderw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ebouw, persoon, buiten&#10;&#10;Automatisch gegenereerde beschrijving">
            <a:extLst>
              <a:ext uri="{FF2B5EF4-FFF2-40B4-BE49-F238E27FC236}">
                <a16:creationId xmlns:a16="http://schemas.microsoft.com/office/drawing/2014/main" id="{9357B5D3-5529-DF4A-BDD3-D3DF3590C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DD7318-B628-824D-81C3-171A77333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496824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6605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tse ontwikkel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innen&#10;&#10;Automatisch gegenereerde beschrijving">
            <a:extLst>
              <a:ext uri="{FF2B5EF4-FFF2-40B4-BE49-F238E27FC236}">
                <a16:creationId xmlns:a16="http://schemas.microsoft.com/office/drawing/2014/main" id="{664047F2-F605-6049-A8B9-70AA114EAA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C42EB880-0DCF-834E-B330-43A7D3DB7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9906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355100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gedreven medewe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uiten&#10;&#10;Automatisch gegenereerde beschrijving">
            <a:extLst>
              <a:ext uri="{FF2B5EF4-FFF2-40B4-BE49-F238E27FC236}">
                <a16:creationId xmlns:a16="http://schemas.microsoft.com/office/drawing/2014/main" id="{C77E0BB8-6C94-4D49-ADA7-84F4AD660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7E23446-970A-0B4C-B391-7E975B569C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1437641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143670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ilige thuiswerkp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4F48CB-411B-3A47-82AF-ACA278758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3493514-83A0-DF48-A640-48DDBEB24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920" y="48768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22667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as, buiten, persoon&#10;&#10;Automatisch gegenereerde beschrijving">
            <a:extLst>
              <a:ext uri="{FF2B5EF4-FFF2-40B4-BE49-F238E27FC236}">
                <a16:creationId xmlns:a16="http://schemas.microsoft.com/office/drawing/2014/main" id="{BB9802F1-EC75-2C42-ACFA-7D6164AC6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01233A8-6785-4E4E-BAE7-CEA1BAE35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8520" y="50292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192736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A297-FC2C-F01B-46F9-499A2880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5D4225-5554-6B03-C89B-8480A7D3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81ED5F-5082-69A3-14FA-8B36FD1A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33E016-E1D5-0564-448D-D0066FB5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22C8C9-FD65-EB3E-AFB0-9973A9C9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63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FDD34-71F0-40D3-4836-E282EFF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AB305A-157D-C76A-696F-C9C941D11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CBC407-8AC2-D6E0-8EED-718BB3245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48BD22-FDC0-9A17-24B9-7C852D79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8F7D5F-6B81-8CA8-7AF2-D05A25B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F8FBC6-AD54-C523-E0AD-CF62743C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95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2D9F2-5B60-66B7-0132-D1B57291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DF85-E34D-0BAC-F86B-BB31E1D6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55E4D6A-F962-D404-FFCD-7C0F1512D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05EE05-D943-BDCB-CB15-789958E9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9FF7508-CF04-D487-A3B0-1C957C9AD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81C8081-1C89-2B4F-D8B8-4D6C627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36DEAF7-8977-3125-6EE5-DA4379B9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3E74A07-B04C-3CB9-5FBF-30568071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217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26791-59BF-75D2-3D09-724CCAAF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2C60FA-CA9B-DEC0-A8CA-19069363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0ECB1F-4299-A5EE-9491-43D8EA6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FB4F23C-C2A6-0A06-6824-A06A93EA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02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2F2958-1DE3-7358-8D9A-622EF645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1251134-738A-2398-5C31-A12BC5B9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97FF4C-ABFA-8546-DCE8-85B7AD64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629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748B-067F-C309-2106-E3349C32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2E343F-656F-4FEA-8A12-DC064932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E73FAC0-33E7-4C19-E994-A33085F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A21CCA-EC1F-2117-8EC7-E87B50BE9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3B21E7-A268-C0B0-C9CA-1832DC32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E9523A0-75DA-1B1C-8146-746D89D0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541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C1B41-F053-7F83-1F78-CA044D59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5FC9D90-3483-49DC-C81C-2D572E805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50EB01-4432-F0CA-0F74-070E021CA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995799-F5F7-A14F-A041-47967B56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F9F04D-34FD-7F8C-D10F-E16AE26C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0926A-4290-610C-238B-E320283C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7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F7B91EA-E1DB-85A8-9828-189707F6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16BDC8-47E0-A173-4A11-B5BF87E3A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A6BF31-4C83-AE14-881E-8D50F2500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F06E48-1754-5583-DD4D-C6874E95B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D1F8F9-6EBF-D022-0CBB-E179BFE62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BE16-25B2-4F48-9F1E-981C3C88F7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25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99DB398-D19B-814A-B597-6F2790E4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87BBEF-E168-114C-A4DA-569C1476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9943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Vqz2d7pTOV8?list=PLv2BtOtLblH13vCbf99BptWWk-EWx7QQ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rPost/DataConnect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49AF-0CF0-72DB-DABC-9C132ACB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</a:t>
            </a:r>
            <a:br>
              <a:rPr lang="nl-NL" dirty="0"/>
            </a:br>
            <a:r>
              <a:rPr lang="nl-NL" dirty="0"/>
              <a:t>Power Bi &amp; Data</a:t>
            </a:r>
          </a:p>
        </p:txBody>
      </p:sp>
    </p:spTree>
    <p:extLst>
      <p:ext uri="{BB962C8B-B14F-4D97-AF65-F5344CB8AC3E}">
        <p14:creationId xmlns:p14="http://schemas.microsoft.com/office/powerpoint/2010/main" val="318165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1" y="5290333"/>
            <a:ext cx="7745086" cy="1217612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 err="1"/>
              <a:t>Opdrachtbeschrijving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683BE-E6A2-276A-4866-CD461AEEF1E2}"/>
              </a:ext>
            </a:extLst>
          </p:cNvPr>
          <p:cNvSpPr txBox="1"/>
          <p:nvPr/>
        </p:nvSpPr>
        <p:spPr>
          <a:xfrm>
            <a:off x="4981576" y="1914525"/>
            <a:ext cx="6962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inzicht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restaties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van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nederlandse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atleten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inzicht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besteding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van de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budgetten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Deel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prestaties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geinvesteerde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budgetten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and tell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5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 Power BI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" name="Onlinemedia 3" title="What is Power BI? (2021)">
            <a:hlinkClick r:id="" action="ppaction://media"/>
            <a:extLst>
              <a:ext uri="{FF2B5EF4-FFF2-40B4-BE49-F238E27FC236}">
                <a16:creationId xmlns:a16="http://schemas.microsoft.com/office/drawing/2014/main" id="{72BC4B49-C314-5F67-01D1-C9FA31853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39744" y="1004570"/>
            <a:ext cx="7350825" cy="41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2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Introductie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48095-6FE8-5A87-61F3-53579C1DA895}"/>
              </a:ext>
            </a:extLst>
          </p:cNvPr>
          <p:cNvSpPr txBox="1"/>
          <p:nvPr/>
        </p:nvSpPr>
        <p:spPr>
          <a:xfrm>
            <a:off x="6172358" y="1177408"/>
            <a:ext cx="6192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17:30 – 18:00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heb ik er aan?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 Power Bi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Opdracht #1: Data inladen, transformeren &amp; modelleren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18:00 – 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18:15 – 18:45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Uitleg Visualisaties &amp; Interacties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Opdracht #2: Vragen uit de casus</a:t>
            </a:r>
          </a:p>
        </p:txBody>
      </p:sp>
    </p:spTree>
    <p:extLst>
      <p:ext uri="{BB962C8B-B14F-4D97-AF65-F5344CB8AC3E}">
        <p14:creationId xmlns:p14="http://schemas.microsoft.com/office/powerpoint/2010/main" val="36867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8F563-82C4-69E8-BF17-D925A5FAB5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NL" dirty="0">
                <a:solidFill>
                  <a:schemeClr val="bg1"/>
                </a:solidFill>
              </a:rPr>
              <a:t>Wat kan ik er mee?</a:t>
            </a:r>
          </a:p>
        </p:txBody>
      </p:sp>
    </p:spTree>
    <p:extLst>
      <p:ext uri="{BB962C8B-B14F-4D97-AF65-F5344CB8AC3E}">
        <p14:creationId xmlns:p14="http://schemas.microsoft.com/office/powerpoint/2010/main" val="390636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C97F3A2-4451-A800-00F7-51DA2787FB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Opdrachtuitleg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F603C-06C8-E600-164D-2E71E3AD2D32}"/>
              </a:ext>
            </a:extLst>
          </p:cNvPr>
          <p:cNvSpPr txBox="1"/>
          <p:nvPr/>
        </p:nvSpPr>
        <p:spPr>
          <a:xfrm>
            <a:off x="5152103" y="1744799"/>
            <a:ext cx="6616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i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bent ingehuurd door het NOC*NSF om te kijken naar historische data</a:t>
            </a:r>
            <a:br>
              <a:rPr lang="nl-NL" sz="2400" b="1" i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2400" b="1" i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NOC*NSF heeft veel geïnvesteerd in meerdere sporten maar geen inzicht in de resultaten</a:t>
            </a:r>
            <a:b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2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 heeft de investering gewerkt en waar moet meer geïnvesteerd worden</a:t>
            </a:r>
            <a:b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2400" b="1" i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fbeelding 3" descr="Afbeelding met vlag, wolk, hemel, buitenshuis&#10;&#10;Automatisch gegenereerde beschrijving">
            <a:extLst>
              <a:ext uri="{FF2B5EF4-FFF2-40B4-BE49-F238E27FC236}">
                <a16:creationId xmlns:a16="http://schemas.microsoft.com/office/drawing/2014/main" id="{ACD20CD2-8F87-798D-FC1C-6485B93C8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8" y="3859025"/>
            <a:ext cx="3813406" cy="25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26E681F-5C2A-D969-FCE8-D4CCBA8BB13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Data Modelering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3D546-AF31-66E8-B77B-5187FBF9E587}"/>
              </a:ext>
            </a:extLst>
          </p:cNvPr>
          <p:cNvSpPr txBox="1"/>
          <p:nvPr/>
        </p:nvSpPr>
        <p:spPr>
          <a:xfrm>
            <a:off x="5486400" y="2017643"/>
            <a:ext cx="6192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View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View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Eerste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keer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inladen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Transformaties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Relaties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7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8BF99-B879-6854-01FB-033FA6F1FD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nl-NL" dirty="0">
                <a:solidFill>
                  <a:schemeClr val="bg1"/>
                </a:solidFill>
              </a:rPr>
              <a:t>Eerste keer inladen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F0F8592-0CB0-9767-6BF3-2AC72360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82"/>
          <a:stretch/>
        </p:blipFill>
        <p:spPr>
          <a:xfrm>
            <a:off x="0" y="0"/>
            <a:ext cx="7046976" cy="4951050"/>
          </a:xfrm>
          <a:prstGeom prst="rect">
            <a:avLst/>
          </a:prstGeom>
        </p:spPr>
      </p:pic>
      <p:sp>
        <p:nvSpPr>
          <p:cNvPr id="15" name="Stroomdiagram: Proces 14">
            <a:extLst>
              <a:ext uri="{FF2B5EF4-FFF2-40B4-BE49-F238E27FC236}">
                <a16:creationId xmlns:a16="http://schemas.microsoft.com/office/drawing/2014/main" id="{05D70263-4A34-45A2-E1B6-6CFCC4B14DB7}"/>
              </a:ext>
            </a:extLst>
          </p:cNvPr>
          <p:cNvSpPr/>
          <p:nvPr/>
        </p:nvSpPr>
        <p:spPr>
          <a:xfrm>
            <a:off x="1255776" y="359664"/>
            <a:ext cx="341376" cy="45110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Stroomdiagram: Proces 15">
            <a:extLst>
              <a:ext uri="{FF2B5EF4-FFF2-40B4-BE49-F238E27FC236}">
                <a16:creationId xmlns:a16="http://schemas.microsoft.com/office/drawing/2014/main" id="{D1F8F532-CF99-3FA2-110B-870B25F17E17}"/>
              </a:ext>
            </a:extLst>
          </p:cNvPr>
          <p:cNvSpPr/>
          <p:nvPr/>
        </p:nvSpPr>
        <p:spPr>
          <a:xfrm>
            <a:off x="3462528" y="1200912"/>
            <a:ext cx="798576" cy="323088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E046F54-98B7-4B1C-2C4F-97929519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08" y="592859"/>
            <a:ext cx="4718471" cy="3765331"/>
          </a:xfrm>
          <a:prstGeom prst="rect">
            <a:avLst/>
          </a:prstGeom>
        </p:spPr>
      </p:pic>
      <p:sp>
        <p:nvSpPr>
          <p:cNvPr id="19" name="Stroomdiagram: Proces 18">
            <a:extLst>
              <a:ext uri="{FF2B5EF4-FFF2-40B4-BE49-F238E27FC236}">
                <a16:creationId xmlns:a16="http://schemas.microsoft.com/office/drawing/2014/main" id="{1FACBD2F-63B2-5028-A0AB-89370E60B9DF}"/>
              </a:ext>
            </a:extLst>
          </p:cNvPr>
          <p:cNvSpPr/>
          <p:nvPr/>
        </p:nvSpPr>
        <p:spPr>
          <a:xfrm>
            <a:off x="7303008" y="1267968"/>
            <a:ext cx="1798320" cy="35966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Proces 19">
            <a:extLst>
              <a:ext uri="{FF2B5EF4-FFF2-40B4-BE49-F238E27FC236}">
                <a16:creationId xmlns:a16="http://schemas.microsoft.com/office/drawing/2014/main" id="{1F92132C-C71D-E0E8-B78B-DE910931A46C}"/>
              </a:ext>
            </a:extLst>
          </p:cNvPr>
          <p:cNvSpPr/>
          <p:nvPr/>
        </p:nvSpPr>
        <p:spPr>
          <a:xfrm>
            <a:off x="10253472" y="4072128"/>
            <a:ext cx="396240" cy="17678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Stroomdiagram: Proces 20">
            <a:extLst>
              <a:ext uri="{FF2B5EF4-FFF2-40B4-BE49-F238E27FC236}">
                <a16:creationId xmlns:a16="http://schemas.microsoft.com/office/drawing/2014/main" id="{2FCE1357-0827-1FF1-1A52-47F3EB87372A}"/>
              </a:ext>
            </a:extLst>
          </p:cNvPr>
          <p:cNvSpPr/>
          <p:nvPr/>
        </p:nvSpPr>
        <p:spPr>
          <a:xfrm>
            <a:off x="4559808" y="3962400"/>
            <a:ext cx="768096" cy="201168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47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77FB5F-7BD6-2BF8-D820-A03E8E7063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Werk-Bestanden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397DA-B7FF-1128-16A2-17C250CD1CD0}"/>
              </a:ext>
            </a:extLst>
          </p:cNvPr>
          <p:cNvSpPr txBox="1"/>
          <p:nvPr/>
        </p:nvSpPr>
        <p:spPr>
          <a:xfrm>
            <a:off x="4825093" y="2017643"/>
            <a:ext cx="6845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Beschikbaar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via: 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https://github.com/IvarPost/DataConnect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ZIP</a:t>
            </a: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7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rmAutofit fontScale="77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Handvaten</a:t>
            </a:r>
            <a:r>
              <a:rPr lang="en-US" dirty="0">
                <a:solidFill>
                  <a:schemeClr val="bg1"/>
                </a:solidFill>
              </a:rPr>
              <a:t>: Data </a:t>
            </a:r>
            <a:r>
              <a:rPr lang="en-US" dirty="0" err="1">
                <a:solidFill>
                  <a:schemeClr val="bg1"/>
                </a:solidFill>
              </a:rPr>
              <a:t>Inladen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74F32-1C28-0FE4-A6FF-E53372323338}"/>
              </a:ext>
            </a:extLst>
          </p:cNvPr>
          <p:cNvSpPr txBox="1"/>
          <p:nvPr/>
        </p:nvSpPr>
        <p:spPr>
          <a:xfrm>
            <a:off x="4829908" y="2392476"/>
            <a:ext cx="6510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Opdracht</a:t>
            </a:r>
          </a:p>
          <a:p>
            <a:pPr marL="457200" indent="-457200">
              <a:buAutoNum type="arabicPeriod"/>
            </a:pPr>
            <a:r>
              <a:rPr lang="nl-NL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Laad data in (Get Data / </a:t>
            </a:r>
            <a:r>
              <a:rPr lang="nl-NL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nl-NL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Data)</a:t>
            </a:r>
          </a:p>
          <a:p>
            <a:pPr marL="457200" indent="-457200">
              <a:buAutoNum type="arabicPeriod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Transformeer data waar nodig</a:t>
            </a:r>
          </a:p>
          <a:p>
            <a:endParaRPr lang="nl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Resultaat:</a:t>
            </a:r>
          </a:p>
          <a:p>
            <a:pPr marL="342900" indent="-342900">
              <a:buFontTx/>
              <a:buChar char="-"/>
            </a:pP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tabellen</a:t>
            </a:r>
          </a:p>
        </p:txBody>
      </p:sp>
    </p:spTree>
    <p:extLst>
      <p:ext uri="{BB962C8B-B14F-4D97-AF65-F5344CB8AC3E}">
        <p14:creationId xmlns:p14="http://schemas.microsoft.com/office/powerpoint/2010/main" val="10689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8BF99-B879-6854-01FB-033FA6F1FD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2671" y="5290333"/>
            <a:ext cx="8835776" cy="121761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Eerste </a:t>
            </a:r>
            <a:r>
              <a:rPr lang="nl-NL" dirty="0" err="1">
                <a:solidFill>
                  <a:schemeClr val="bg1"/>
                </a:solidFill>
              </a:rPr>
              <a:t>visual</a:t>
            </a:r>
            <a:r>
              <a:rPr lang="nl-NL" dirty="0">
                <a:solidFill>
                  <a:schemeClr val="bg1"/>
                </a:solidFill>
              </a:rPr>
              <a:t> bouwen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DE66B-7C84-1972-6897-D1E2E8C8E42E}"/>
              </a:ext>
            </a:extLst>
          </p:cNvPr>
          <p:cNvSpPr txBox="1"/>
          <p:nvPr/>
        </p:nvSpPr>
        <p:spPr>
          <a:xfrm>
            <a:off x="5486400" y="2017643"/>
            <a:ext cx="6192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 View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Selectie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Velden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Filters,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Slicers &amp;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Interactiviteit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ofdthema (titels)">
  <a:themeElements>
    <a:clrScheme name="Aangepast 1">
      <a:dk1>
        <a:srgbClr val="494949"/>
      </a:dk1>
      <a:lt1>
        <a:srgbClr val="FFFFFF"/>
      </a:lt1>
      <a:dk2>
        <a:srgbClr val="44546A"/>
      </a:dk2>
      <a:lt2>
        <a:srgbClr val="E7E6E6"/>
      </a:lt2>
      <a:accent1>
        <a:srgbClr val="0451A7"/>
      </a:accent1>
      <a:accent2>
        <a:srgbClr val="CD0202"/>
      </a:accent2>
      <a:accent3>
        <a:srgbClr val="FF5B00"/>
      </a:accent3>
      <a:accent4>
        <a:srgbClr val="F8BF32"/>
      </a:accent4>
      <a:accent5>
        <a:srgbClr val="029220"/>
      </a:accent5>
      <a:accent6>
        <a:srgbClr val="3AA2D7"/>
      </a:accent6>
      <a:hlink>
        <a:srgbClr val="F84343"/>
      </a:hlink>
      <a:folHlink>
        <a:srgbClr val="70C5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7200" b="1" i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tezza Groep presentatie template V1.2" id="{4E8A9481-B1A2-4020-A553-542E18BF9712}" vid="{CA327671-DFD2-4A4F-8269-616EB877CC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58</Paragraphs>
  <Slides>12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</vt:lpstr>
      <vt:lpstr>Avenir Heavy</vt:lpstr>
      <vt:lpstr>Calibri</vt:lpstr>
      <vt:lpstr>Calibri Light</vt:lpstr>
      <vt:lpstr>Kantoorthema</vt:lpstr>
      <vt:lpstr>Hoofdthema (titels)</vt:lpstr>
      <vt:lpstr>Workshop  Power Bi &amp;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 Power Bi &amp; Data</dc:title>
  <dc:creator>Max Doesburg</dc:creator>
  <cp:lastModifiedBy>Ivar Post</cp:lastModifiedBy>
  <cp:revision>5</cp:revision>
  <dcterms:created xsi:type="dcterms:W3CDTF">2023-08-02T12:23:52Z</dcterms:created>
  <dcterms:modified xsi:type="dcterms:W3CDTF">2023-08-24T13:39:17Z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4022e7b-dd37-402b-9eaa-c9c92e655dc8_Enabled">
    <vt:lpwstr>true</vt:lpwstr>
  </property>
  <property fmtid="{D5CDD505-2E9C-101B-9397-08002B2CF9AE}" pid="3" name="MSIP_Label_c4022e7b-dd37-402b-9eaa-c9c92e655dc8_SetDate">
    <vt:lpwstr>2023-08-02T12:24:58Z</vt:lpwstr>
  </property>
  <property fmtid="{D5CDD505-2E9C-101B-9397-08002B2CF9AE}" pid="4" name="MSIP_Label_c4022e7b-dd37-402b-9eaa-c9c92e655dc8_Method">
    <vt:lpwstr>Standard</vt:lpwstr>
  </property>
  <property fmtid="{D5CDD505-2E9C-101B-9397-08002B2CF9AE}" pid="5" name="MSIP_Label_c4022e7b-dd37-402b-9eaa-c9c92e655dc8_Name">
    <vt:lpwstr>c4022e7b-dd37-402b-9eaa-c9c92e655dc8</vt:lpwstr>
  </property>
  <property fmtid="{D5CDD505-2E9C-101B-9397-08002B2CF9AE}" pid="6" name="MSIP_Label_c4022e7b-dd37-402b-9eaa-c9c92e655dc8_SiteId">
    <vt:lpwstr>ab0f90a7-52ff-444c-b8e5-97961ff4c13d</vt:lpwstr>
  </property>
  <property fmtid="{D5CDD505-2E9C-101B-9397-08002B2CF9AE}" pid="7" name="MSIP_Label_c4022e7b-dd37-402b-9eaa-c9c92e655dc8_ActionId">
    <vt:lpwstr>3079240d-e503-44af-b56f-4c4ad909e7a2</vt:lpwstr>
  </property>
  <property fmtid="{D5CDD505-2E9C-101B-9397-08002B2CF9AE}" pid="8" name="MSIP_Label_c4022e7b-dd37-402b-9eaa-c9c92e655dc8_ContentBits">
    <vt:lpwstr>0</vt:lpwstr>
  </property>
</Properties>
</file>